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7791" r:id="rId1"/>
  </p:sldMasterIdLst>
  <p:notesMasterIdLst>
    <p:notesMasterId r:id="rId11"/>
  </p:notesMasterIdLst>
  <p:handoutMasterIdLst>
    <p:handoutMasterId r:id="rId12"/>
  </p:handoutMasterIdLst>
  <p:sldIdLst>
    <p:sldId id="1417" r:id="rId2"/>
    <p:sldId id="1515" r:id="rId3"/>
    <p:sldId id="1516" r:id="rId4"/>
    <p:sldId id="1536" r:id="rId5"/>
    <p:sldId id="1535" r:id="rId6"/>
    <p:sldId id="1533" r:id="rId7"/>
    <p:sldId id="1494" r:id="rId8"/>
    <p:sldId id="1422" r:id="rId9"/>
    <p:sldId id="1424" r:id="rId10"/>
  </p:sldIdLst>
  <p:sldSz cx="12192000" cy="6858000"/>
  <p:notesSz cx="6797675" cy="987425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57" userDrawn="1">
          <p15:clr>
            <a:srgbClr val="A4A3A4"/>
          </p15:clr>
        </p15:guide>
        <p15:guide id="9" pos="337" userDrawn="1">
          <p15:clr>
            <a:srgbClr val="A4A3A4"/>
          </p15:clr>
        </p15:guide>
        <p15:guide id="12" pos="7345" userDrawn="1">
          <p15:clr>
            <a:srgbClr val="A4A3A4"/>
          </p15:clr>
        </p15:guide>
        <p15:guide id="18" orient="horz" pos="954" userDrawn="1">
          <p15:clr>
            <a:srgbClr val="A4A3A4"/>
          </p15:clr>
        </p15:guide>
        <p15:guide id="20" orient="horz" pos="344" userDrawn="1">
          <p15:clr>
            <a:srgbClr val="A4A3A4"/>
          </p15:clr>
        </p15:guide>
        <p15:guide id="21" pos="3687" userDrawn="1">
          <p15:clr>
            <a:srgbClr val="A4A3A4"/>
          </p15:clr>
        </p15:guide>
        <p15:guide id="22" pos="4005" userDrawn="1">
          <p15:clr>
            <a:srgbClr val="A4A3A4"/>
          </p15:clr>
        </p15:guide>
        <p15:guide id="23" orient="horz" pos="361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10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B1E63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54" autoAdjust="0"/>
    <p:restoredTop sz="88324" autoAdjust="0"/>
  </p:normalViewPr>
  <p:slideViewPr>
    <p:cSldViewPr snapToGrid="0" snapToObjects="1" showGuides="1">
      <p:cViewPr varScale="1">
        <p:scale>
          <a:sx n="65" d="100"/>
          <a:sy n="65" d="100"/>
        </p:scale>
        <p:origin x="-132" y="-366"/>
      </p:cViewPr>
      <p:guideLst>
        <p:guide orient="horz" pos="757"/>
        <p:guide orient="horz" pos="954"/>
        <p:guide orient="horz" pos="344"/>
        <p:guide orient="horz" pos="3615"/>
        <p:guide pos="337"/>
        <p:guide pos="7345"/>
        <p:guide pos="3687"/>
        <p:guide pos="40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8" d="100"/>
        <a:sy n="68" d="100"/>
      </p:scale>
      <p:origin x="0" y="0"/>
    </p:cViewPr>
  </p:sorterViewPr>
  <p:notesViewPr>
    <p:cSldViewPr snapToGrid="0" snapToObjects="1" showGuides="1">
      <p:cViewPr varScale="1">
        <p:scale>
          <a:sx n="74" d="100"/>
          <a:sy n="74" d="100"/>
        </p:scale>
        <p:origin x="-3402" y="-102"/>
      </p:cViewPr>
      <p:guideLst>
        <p:guide orient="horz" pos="3110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32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3234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F1E7BD1C-6077-49B9-AD86-FCC464CFBBDF}" type="datetimeFigureOut">
              <a:rPr lang="sv-SE" sz="1000">
                <a:latin typeface="Arial" pitchFamily="34" charset="0"/>
                <a:cs typeface="Arial" pitchFamily="34" charset="0"/>
              </a:rPr>
              <a:pPr/>
              <a:t>2018-05-23</a:t>
            </a:fld>
            <a:endParaRPr lang="en-US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9420"/>
            <a:ext cx="2944958" cy="493234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 sz="100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098" y="9379420"/>
            <a:ext cx="2944958" cy="493234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55105871-A7B0-4F7A-B410-5E80825E43B7}" type="slidenum">
              <a:rPr lang="en-US" sz="1000">
                <a:latin typeface="Arial" pitchFamily="34" charset="0"/>
                <a:cs typeface="Arial" pitchFamily="34" charset="0"/>
              </a:rPr>
              <a:pPr/>
              <a:t>‹#›</a:t>
            </a:fld>
            <a:endParaRPr lang="en-US" sz="100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0612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fld id="{BF349BDD-A716-4567-A7E4-284060E25589}" type="datetimeFigureOut">
              <a:rPr lang="sv-SE" smtClean="0"/>
              <a:pPr/>
              <a:t>2018-05-23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49338" y="627063"/>
            <a:ext cx="4821237" cy="2711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667" y="3500512"/>
            <a:ext cx="5413240" cy="5633169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marL="0" marR="0" lvl="0" indent="0" algn="l" defTabSz="924458" rtl="0" eaLnBrk="1" fontAlgn="auto" latinLnBrk="0" hangingPunct="1">
              <a:lnSpc>
                <a:spcPct val="100000"/>
              </a:lnSpc>
              <a:spcBef>
                <a:spcPts val="303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Click to edit Master text styles</a:t>
            </a:r>
          </a:p>
          <a:p>
            <a:pPr marL="138027" marR="0" lvl="1" indent="-138027" algn="l" defTabSz="924458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202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Second level</a:t>
            </a:r>
          </a:p>
          <a:p>
            <a:pPr marL="261609" marR="0" lvl="2" indent="-123583" algn="l" defTabSz="924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1"/>
              </a:spcAft>
              <a:buClrTx/>
              <a:buSzTx/>
              <a:buFont typeface="Calibri" pitchFamily="34" charset="0"/>
              <a:buChar char="–"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Third level</a:t>
            </a:r>
          </a:p>
          <a:p>
            <a:pPr marL="1386688" marR="0" lvl="3" indent="0" algn="l" defTabSz="924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Fourth level</a:t>
            </a:r>
          </a:p>
          <a:p>
            <a:pPr marL="1848917" marR="0" lvl="4" indent="0" algn="l" defTabSz="924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Fifth level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000">
                <a:latin typeface="Arial" pitchFamily="34" charset="0"/>
                <a:cs typeface="Arial" pitchFamily="34" charset="0"/>
              </a:defRPr>
            </a:lvl1pPr>
          </a:lstStyle>
          <a:p>
            <a:fld id="{A454F1E0-36F4-4EC9-B403-227A336897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5709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indent="0" algn="l" defTabSz="914400" rtl="0" eaLnBrk="1" fontAlgn="auto" latinLnBrk="0" hangingPunct="1">
      <a:lnSpc>
        <a:spcPct val="100000"/>
      </a:lnSpc>
      <a:spcBef>
        <a:spcPts val="300"/>
      </a:spcBef>
      <a:spcAft>
        <a:spcPts val="0"/>
      </a:spcAft>
      <a:buClrTx/>
      <a:buSzTx/>
      <a:buFontTx/>
      <a:buNone/>
      <a:tabLst/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136525" marR="0" indent="-136525" algn="l" defTabSz="914400" rtl="0" eaLnBrk="1" fontAlgn="auto" latinLnBrk="0" hangingPunct="1">
      <a:lnSpc>
        <a:spcPct val="100000"/>
      </a:lnSpc>
      <a:spcBef>
        <a:spcPts val="100"/>
      </a:spcBef>
      <a:spcAft>
        <a:spcPts val="200"/>
      </a:spcAft>
      <a:buClrTx/>
      <a:buSzTx/>
      <a:buFont typeface="Arial" pitchFamily="34" charset="0"/>
      <a:buChar char="•"/>
      <a:tabLst/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258763" marR="0" indent="-122238" algn="l" defTabSz="914400" rtl="0" eaLnBrk="1" fontAlgn="auto" latinLnBrk="0" hangingPunct="1">
      <a:lnSpc>
        <a:spcPct val="100000"/>
      </a:lnSpc>
      <a:spcBef>
        <a:spcPts val="0"/>
      </a:spcBef>
      <a:spcAft>
        <a:spcPts val="100"/>
      </a:spcAft>
      <a:buClrTx/>
      <a:buSzTx/>
      <a:buFont typeface="Calibri" pitchFamily="34" charset="0"/>
      <a:buChar char="–"/>
      <a:tabLst/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marR="0" indent="0" algn="l" defTabSz="914400" rtl="0" eaLnBrk="1" fontAlgn="auto" latinLnBrk="0" hangingPunct="1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marR="0" indent="0" algn="l" defTabSz="914400" rtl="0" eaLnBrk="1" fontAlgn="auto" latinLnBrk="0" hangingPunct="1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E2CF7E-B08E-4F66-8F0C-F0A8296BF1AC}" type="slidenum">
              <a:rPr lang="sv-SE" smtClean="0"/>
              <a:pPr/>
              <a:t>1</a:t>
            </a:fld>
            <a:endParaRPr lang="sv-SE" smtClean="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703263" y="677863"/>
            <a:ext cx="5391150" cy="3032125"/>
          </a:xfrm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768" y="3949700"/>
            <a:ext cx="5438140" cy="5183981"/>
          </a:xfrm>
          <a:noFill/>
          <a:ln/>
        </p:spPr>
        <p:txBody>
          <a:bodyPr/>
          <a:lstStyle/>
          <a:p>
            <a:pPr eaLnBrk="1" hangingPunct="1"/>
            <a:endParaRPr lang="sv-SE" dirty="0" smtClean="0"/>
          </a:p>
        </p:txBody>
      </p:sp>
    </p:spTree>
    <p:extLst>
      <p:ext uri="{BB962C8B-B14F-4D97-AF65-F5344CB8AC3E}">
        <p14:creationId xmlns:p14="http://schemas.microsoft.com/office/powerpoint/2010/main" xmlns="" val="30147803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54F1E0-36F4-4EC9-B403-227A336897F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7404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tar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:\1_Aktuellt\1_JOBB_Pågående\AC_AB_041\J-xxxx_C_Aug-14_CP-mall_CG\jpg\Start page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4" r="170"/>
          <a:stretch/>
        </p:blipFill>
        <p:spPr bwMode="auto">
          <a:xfrm>
            <a:off x="0" y="0"/>
            <a:ext cx="12192000" cy="6231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1"/>
          <p:cNvSpPr>
            <a:spLocks noChangeArrowheads="1"/>
          </p:cNvSpPr>
          <p:nvPr/>
        </p:nvSpPr>
        <p:spPr bwMode="hidden">
          <a:xfrm>
            <a:off x="0" y="6283326"/>
            <a:ext cx="12191999" cy="574675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1799"/>
          </a:p>
        </p:txBody>
      </p:sp>
      <p:pic>
        <p:nvPicPr>
          <p:cNvPr id="11" name="Picture 49" descr="Logg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invGray">
          <a:xfrm>
            <a:off x="10696965" y="6391276"/>
            <a:ext cx="1337915" cy="377825"/>
          </a:xfrm>
          <a:prstGeom prst="rect">
            <a:avLst/>
          </a:prstGeom>
          <a:noFill/>
        </p:spPr>
      </p:pic>
      <p:sp>
        <p:nvSpPr>
          <p:cNvPr id="12" name="Rectangle 57"/>
          <p:cNvSpPr>
            <a:spLocks noChangeArrowheads="1"/>
          </p:cNvSpPr>
          <p:nvPr/>
        </p:nvSpPr>
        <p:spPr bwMode="gray">
          <a:xfrm>
            <a:off x="0" y="6234113"/>
            <a:ext cx="12193625" cy="49212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79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white">
          <a:xfrm>
            <a:off x="914400" y="4366361"/>
            <a:ext cx="10363200" cy="831600"/>
          </a:xfrm>
        </p:spPr>
        <p:txBody>
          <a:bodyPr anchor="b" anchorCtr="0">
            <a:noAutofit/>
          </a:bodyPr>
          <a:lstStyle>
            <a:lvl1pPr algn="ctr">
              <a:defRPr sz="2999" b="1" i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white">
          <a:xfrm>
            <a:off x="914163" y="5214413"/>
            <a:ext cx="10363675" cy="517065"/>
          </a:xfrm>
        </p:spPr>
        <p:txBody>
          <a:bodyPr lIns="0" rIns="0">
            <a:noAutofit/>
          </a:bodyPr>
          <a:lstStyle>
            <a:lvl1pPr marL="0" indent="0" algn="ctr">
              <a:buNone/>
              <a:defRPr sz="1999">
                <a:solidFill>
                  <a:schemeClr val="bg1"/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Text Box 228"/>
          <p:cNvSpPr txBox="1">
            <a:spLocks noChangeArrowheads="1"/>
          </p:cNvSpPr>
          <p:nvPr/>
        </p:nvSpPr>
        <p:spPr bwMode="blackWhite">
          <a:xfrm>
            <a:off x="124885" y="6367465"/>
            <a:ext cx="3244907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121903" tIns="60952" rIns="121903" bIns="60952">
            <a:spAutoFit/>
          </a:bodyPr>
          <a:lstStyle/>
          <a:p>
            <a:pPr eaLnBrk="0" hangingPunct="0">
              <a:spcBef>
                <a:spcPct val="20000"/>
              </a:spcBef>
              <a:spcAft>
                <a:spcPct val="20000"/>
              </a:spcAft>
            </a:pPr>
            <a:r>
              <a:rPr lang="en-US" sz="1600" b="1" dirty="0">
                <a:solidFill>
                  <a:schemeClr val="bg1"/>
                </a:solidFill>
              </a:rPr>
              <a:t>People. Passion. Performance.</a:t>
            </a:r>
          </a:p>
        </p:txBody>
      </p:sp>
    </p:spTree>
    <p:extLst>
      <p:ext uri="{BB962C8B-B14F-4D97-AF65-F5344CB8AC3E}">
        <p14:creationId xmlns:p14="http://schemas.microsoft.com/office/powerpoint/2010/main" xmlns="" val="1829247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90683" y="4097990"/>
            <a:ext cx="6687156" cy="831600"/>
          </a:xfrm>
        </p:spPr>
        <p:txBody>
          <a:bodyPr anchor="b" anchorCtr="0">
            <a:noAutofit/>
          </a:bodyPr>
          <a:lstStyle>
            <a:lvl1pPr algn="r">
              <a:defRPr sz="2999" b="1" i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90376" y="5065309"/>
            <a:ext cx="6687461" cy="517065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999">
                <a:solidFill>
                  <a:schemeClr val="tx1"/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0575800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074124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850" y="412625"/>
            <a:ext cx="11108653" cy="5254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912" y="1514476"/>
            <a:ext cx="11125415" cy="4233863"/>
          </a:xfrm>
        </p:spPr>
        <p:txBody>
          <a:bodyPr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534850" y="914400"/>
            <a:ext cx="11125477" cy="395302"/>
          </a:xfrm>
        </p:spPr>
        <p:txBody>
          <a:bodyPr wrap="square" lIns="0" tIns="46800" rIns="90000" bIns="46800">
            <a:noAutofit/>
          </a:bodyPr>
          <a:lstStyle>
            <a:lvl1pPr marL="0" indent="0">
              <a:spcBef>
                <a:spcPts val="830"/>
              </a:spcBef>
              <a:buFontTx/>
              <a:buNone/>
              <a:defRPr sz="1999" b="1"/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555539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079498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850" y="412625"/>
            <a:ext cx="11108653" cy="5254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534850" y="914400"/>
            <a:ext cx="11125477" cy="395302"/>
          </a:xfrm>
        </p:spPr>
        <p:txBody>
          <a:bodyPr wrap="square" lIns="0" tIns="46800" rIns="90000" bIns="46800">
            <a:noAutofit/>
          </a:bodyPr>
          <a:lstStyle>
            <a:lvl1pPr marL="0" indent="0">
              <a:spcBef>
                <a:spcPts val="830"/>
              </a:spcBef>
              <a:buFontTx/>
              <a:buNone/>
              <a:defRPr b="1"/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7241035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6941306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913" y="1514476"/>
            <a:ext cx="5308815" cy="4233862"/>
          </a:xfrm>
        </p:spPr>
        <p:txBody>
          <a:bodyPr rIns="90000">
            <a:noAutofit/>
          </a:bodyPr>
          <a:lstStyle>
            <a:lvl1pPr>
              <a:spcBef>
                <a:spcPts val="800"/>
              </a:spcBef>
              <a:defRPr sz="1799"/>
            </a:lvl1pPr>
            <a:lvl2pPr>
              <a:lnSpc>
                <a:spcPct val="105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7542" y="1514476"/>
            <a:ext cx="5312784" cy="4233862"/>
          </a:xfrm>
        </p:spPr>
        <p:txBody>
          <a:bodyPr>
            <a:noAutofit/>
          </a:bodyPr>
          <a:lstStyle>
            <a:lvl1pPr>
              <a:spcBef>
                <a:spcPts val="800"/>
              </a:spcBef>
              <a:defRPr sz="1799"/>
            </a:lvl1pPr>
            <a:lvl2pPr>
              <a:lnSpc>
                <a:spcPct val="105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564697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913" y="1514476"/>
            <a:ext cx="5308815" cy="4233862"/>
          </a:xfrm>
        </p:spPr>
        <p:txBody>
          <a:bodyPr rIns="90000">
            <a:noAutofit/>
          </a:bodyPr>
          <a:lstStyle>
            <a:lvl1pPr>
              <a:spcBef>
                <a:spcPts val="800"/>
              </a:spcBef>
              <a:defRPr sz="1799"/>
            </a:lvl1pPr>
            <a:lvl2pPr>
              <a:lnSpc>
                <a:spcPct val="105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7542" y="1514476"/>
            <a:ext cx="5312784" cy="4233862"/>
          </a:xfrm>
        </p:spPr>
        <p:txBody>
          <a:bodyPr>
            <a:noAutofit/>
          </a:bodyPr>
          <a:lstStyle>
            <a:lvl1pPr>
              <a:spcBef>
                <a:spcPts val="800"/>
              </a:spcBef>
              <a:defRPr sz="1799"/>
            </a:lvl1pPr>
            <a:lvl2pPr>
              <a:lnSpc>
                <a:spcPct val="105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534850" y="914400"/>
            <a:ext cx="11125477" cy="395302"/>
          </a:xfrm>
        </p:spPr>
        <p:txBody>
          <a:bodyPr wrap="square" lIns="0" tIns="46800" rIns="90000" bIns="46800">
            <a:noAutofit/>
          </a:bodyPr>
          <a:lstStyle>
            <a:lvl1pPr marL="0" indent="0">
              <a:spcBef>
                <a:spcPts val="830"/>
              </a:spcBef>
              <a:buFontTx/>
              <a:buNone/>
              <a:defRPr sz="1999" b="1"/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518032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912" y="1506870"/>
            <a:ext cx="5308618" cy="416589"/>
          </a:xfrm>
        </p:spPr>
        <p:txBody>
          <a:bodyPr rIns="90000" anchor="b">
            <a:noAutofit/>
          </a:bodyPr>
          <a:lstStyle>
            <a:lvl1pPr marL="0" indent="0">
              <a:spcBef>
                <a:spcPts val="600"/>
              </a:spcBef>
              <a:buNone/>
              <a:defRPr sz="1999" b="1" i="0">
                <a:solidFill>
                  <a:schemeClr val="accent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912" y="1971676"/>
            <a:ext cx="5308816" cy="3776663"/>
          </a:xfrm>
        </p:spPr>
        <p:txBody>
          <a:bodyPr rIns="90000">
            <a:noAutofit/>
          </a:bodyPr>
          <a:lstStyle>
            <a:lvl1pPr>
              <a:spcBef>
                <a:spcPts val="800"/>
              </a:spcBef>
              <a:defRPr sz="1799"/>
            </a:lvl1pPr>
            <a:lvl2pPr>
              <a:lnSpc>
                <a:spcPct val="105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7859" y="1506870"/>
            <a:ext cx="5308618" cy="416589"/>
          </a:xfrm>
        </p:spPr>
        <p:txBody>
          <a:bodyPr rIns="90000" anchor="b">
            <a:noAutofit/>
          </a:bodyPr>
          <a:lstStyle>
            <a:lvl1pPr marL="0" indent="0">
              <a:spcBef>
                <a:spcPts val="600"/>
              </a:spcBef>
              <a:buNone/>
              <a:defRPr sz="1999" b="1" i="0">
                <a:solidFill>
                  <a:schemeClr val="accent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47542" y="1971676"/>
            <a:ext cx="5312784" cy="3776663"/>
          </a:xfrm>
        </p:spPr>
        <p:txBody>
          <a:bodyPr rIns="90000">
            <a:noAutofit/>
          </a:bodyPr>
          <a:lstStyle>
            <a:lvl1pPr>
              <a:spcBef>
                <a:spcPts val="800"/>
              </a:spcBef>
              <a:defRPr sz="1799"/>
            </a:lvl1pPr>
            <a:lvl2pPr>
              <a:lnSpc>
                <a:spcPct val="105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681417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912" y="1506870"/>
            <a:ext cx="5308618" cy="416589"/>
          </a:xfrm>
        </p:spPr>
        <p:txBody>
          <a:bodyPr rIns="90000" anchor="b">
            <a:noAutofit/>
          </a:bodyPr>
          <a:lstStyle>
            <a:lvl1pPr marL="0" indent="0">
              <a:spcBef>
                <a:spcPts val="600"/>
              </a:spcBef>
              <a:buNone/>
              <a:defRPr sz="1999" b="1" i="0">
                <a:solidFill>
                  <a:schemeClr val="accent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4912" y="1971676"/>
            <a:ext cx="5308816" cy="3776663"/>
          </a:xfrm>
        </p:spPr>
        <p:txBody>
          <a:bodyPr rIns="90000">
            <a:noAutofit/>
          </a:bodyPr>
          <a:lstStyle>
            <a:lvl1pPr>
              <a:spcBef>
                <a:spcPts val="800"/>
              </a:spcBef>
              <a:defRPr sz="1799"/>
            </a:lvl1pPr>
            <a:lvl2pPr>
              <a:lnSpc>
                <a:spcPct val="105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57859" y="1506870"/>
            <a:ext cx="5308618" cy="416589"/>
          </a:xfrm>
        </p:spPr>
        <p:txBody>
          <a:bodyPr rIns="90000" anchor="b">
            <a:noAutofit/>
          </a:bodyPr>
          <a:lstStyle>
            <a:lvl1pPr marL="0" indent="0">
              <a:spcBef>
                <a:spcPts val="600"/>
              </a:spcBef>
              <a:buNone/>
              <a:defRPr sz="1999" b="1" i="0">
                <a:solidFill>
                  <a:schemeClr val="accent1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47542" y="1971676"/>
            <a:ext cx="5312784" cy="3776663"/>
          </a:xfrm>
        </p:spPr>
        <p:txBody>
          <a:bodyPr rIns="90000">
            <a:noAutofit/>
          </a:bodyPr>
          <a:lstStyle>
            <a:lvl1pPr>
              <a:spcBef>
                <a:spcPts val="800"/>
              </a:spcBef>
              <a:defRPr sz="1799"/>
            </a:lvl1pPr>
            <a:lvl2pPr>
              <a:lnSpc>
                <a:spcPct val="105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534850" y="914400"/>
            <a:ext cx="11125477" cy="395302"/>
          </a:xfrm>
        </p:spPr>
        <p:txBody>
          <a:bodyPr wrap="square" lIns="0" tIns="46800" rIns="90000" bIns="46800">
            <a:noAutofit/>
          </a:bodyPr>
          <a:lstStyle>
            <a:lvl1pPr marL="0" indent="0">
              <a:spcBef>
                <a:spcPts val="830"/>
              </a:spcBef>
              <a:buFontTx/>
              <a:buNone/>
              <a:defRPr sz="1999" b="1"/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09868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Picture to the righ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913" y="1514476"/>
            <a:ext cx="6093641" cy="4233863"/>
          </a:xfrm>
        </p:spPr>
        <p:txBody>
          <a:bodyPr>
            <a:noAutofit/>
          </a:bodyPr>
          <a:lstStyle>
            <a:lvl1pPr>
              <a:spcBef>
                <a:spcPts val="800"/>
              </a:spcBef>
              <a:defRPr sz="1799"/>
            </a:lvl1pPr>
            <a:lvl2pPr>
              <a:lnSpc>
                <a:spcPct val="105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132368" y="1514476"/>
            <a:ext cx="4527958" cy="4233863"/>
          </a:xfrm>
        </p:spPr>
        <p:txBody>
          <a:bodyPr wrap="none" tIns="1080000" rtlCol="0">
            <a:normAutofit/>
          </a:bodyPr>
          <a:lstStyle>
            <a:lvl1pPr algn="ctr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534850" y="914400"/>
            <a:ext cx="11125477" cy="395302"/>
          </a:xfrm>
        </p:spPr>
        <p:txBody>
          <a:bodyPr wrap="square" lIns="0" tIns="46800" rIns="90000" bIns="46800">
            <a:noAutofit/>
          </a:bodyPr>
          <a:lstStyle>
            <a:lvl1pPr marL="0" indent="0">
              <a:spcBef>
                <a:spcPts val="830"/>
              </a:spcBef>
              <a:buFontTx/>
              <a:buNone/>
              <a:defRPr sz="1999" b="1"/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6272701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to the left and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611" y="1514476"/>
            <a:ext cx="6081715" cy="4233862"/>
          </a:xfrm>
        </p:spPr>
        <p:txBody>
          <a:bodyPr>
            <a:noAutofit/>
          </a:bodyPr>
          <a:lstStyle>
            <a:lvl1pPr>
              <a:spcBef>
                <a:spcPts val="800"/>
              </a:spcBef>
              <a:defRPr sz="1799"/>
            </a:lvl1pPr>
            <a:lvl2pPr>
              <a:lnSpc>
                <a:spcPct val="105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4913" y="1514476"/>
            <a:ext cx="4522796" cy="4233863"/>
          </a:xfrm>
        </p:spPr>
        <p:txBody>
          <a:bodyPr wrap="none" tIns="1080000" rtlCol="0">
            <a:normAutofit/>
          </a:bodyPr>
          <a:lstStyle>
            <a:lvl1pPr algn="ctr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534850" y="914400"/>
            <a:ext cx="11125477" cy="395302"/>
          </a:xfrm>
        </p:spPr>
        <p:txBody>
          <a:bodyPr wrap="square" lIns="0" tIns="46800" rIns="90000" bIns="46800">
            <a:noAutofit/>
          </a:bodyPr>
          <a:lstStyle>
            <a:lvl1pPr marL="0" indent="0">
              <a:spcBef>
                <a:spcPts val="830"/>
              </a:spcBef>
              <a:buFontTx/>
              <a:buNone/>
              <a:defRPr sz="1999" b="1"/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73993722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High picture to the righ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261" y="412625"/>
            <a:ext cx="6092293" cy="5254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913" y="1514476"/>
            <a:ext cx="6093641" cy="4233863"/>
          </a:xfrm>
        </p:spPr>
        <p:txBody>
          <a:bodyPr>
            <a:noAutofit/>
          </a:bodyPr>
          <a:lstStyle>
            <a:lvl1pPr>
              <a:spcBef>
                <a:spcPts val="800"/>
              </a:spcBef>
              <a:defRPr sz="1799"/>
            </a:lvl1pPr>
            <a:lvl2pPr>
              <a:lnSpc>
                <a:spcPct val="105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132369" y="542926"/>
            <a:ext cx="4527958" cy="5205413"/>
          </a:xfrm>
        </p:spPr>
        <p:txBody>
          <a:bodyPr wrap="none" tIns="1080000" rtlCol="0">
            <a:normAutofit/>
          </a:bodyPr>
          <a:lstStyle>
            <a:lvl1pPr algn="ctr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534850" y="914400"/>
            <a:ext cx="6093704" cy="395302"/>
          </a:xfrm>
        </p:spPr>
        <p:txBody>
          <a:bodyPr wrap="square" lIns="0" tIns="46800" rIns="90000" bIns="46800">
            <a:noAutofit/>
          </a:bodyPr>
          <a:lstStyle>
            <a:lvl1pPr marL="0" indent="0">
              <a:spcBef>
                <a:spcPts val="830"/>
              </a:spcBef>
              <a:buFontTx/>
              <a:buNone/>
              <a:defRPr sz="1999" b="1"/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4315626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igh picture to the left and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78611" y="412625"/>
            <a:ext cx="6064892" cy="52540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611" y="1514476"/>
            <a:ext cx="6081716" cy="4233863"/>
          </a:xfrm>
        </p:spPr>
        <p:txBody>
          <a:bodyPr>
            <a:noAutofit/>
          </a:bodyPr>
          <a:lstStyle>
            <a:lvl1pPr>
              <a:spcBef>
                <a:spcPts val="800"/>
              </a:spcBef>
              <a:defRPr sz="1799"/>
            </a:lvl1pPr>
            <a:lvl2pPr>
              <a:lnSpc>
                <a:spcPct val="105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1675" y="542926"/>
            <a:ext cx="4527621" cy="5205412"/>
          </a:xfrm>
        </p:spPr>
        <p:txBody>
          <a:bodyPr wrap="none" tIns="1080000" rtlCol="0">
            <a:normAutofit/>
          </a:bodyPr>
          <a:lstStyle>
            <a:lvl1pPr algn="ctr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7" hasCustomPrompt="1"/>
          </p:nvPr>
        </p:nvSpPr>
        <p:spPr>
          <a:xfrm>
            <a:off x="5578611" y="914400"/>
            <a:ext cx="6064892" cy="395302"/>
          </a:xfrm>
        </p:spPr>
        <p:txBody>
          <a:bodyPr wrap="square" lIns="0" tIns="46800" rIns="90000" bIns="46800">
            <a:noAutofit/>
          </a:bodyPr>
          <a:lstStyle>
            <a:lvl1pPr marL="0" indent="0">
              <a:spcBef>
                <a:spcPts val="830"/>
              </a:spcBef>
              <a:buFontTx/>
              <a:buNone/>
              <a:defRPr sz="1999" b="1"/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6723303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s with 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31675" y="1514476"/>
            <a:ext cx="5300869" cy="4233863"/>
          </a:xfrm>
        </p:spPr>
        <p:txBody>
          <a:bodyPr wrap="none" tIns="1080000" rtlCol="0">
            <a:normAutofit/>
          </a:bodyPr>
          <a:lstStyle>
            <a:lvl1pPr algn="ctr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357869" y="1514476"/>
            <a:ext cx="5302457" cy="4233863"/>
          </a:xfrm>
        </p:spPr>
        <p:txBody>
          <a:bodyPr wrap="none" tIns="1080000" rtlCol="0">
            <a:normAutofit/>
          </a:bodyPr>
          <a:lstStyle>
            <a:lvl1pPr algn="ctr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8" hasCustomPrompt="1"/>
          </p:nvPr>
        </p:nvSpPr>
        <p:spPr>
          <a:xfrm>
            <a:off x="534850" y="914400"/>
            <a:ext cx="11125477" cy="395302"/>
          </a:xfrm>
        </p:spPr>
        <p:txBody>
          <a:bodyPr wrap="square" lIns="0" tIns="46800" rIns="90000" bIns="46800">
            <a:noAutofit/>
          </a:bodyPr>
          <a:lstStyle>
            <a:lvl1pPr marL="0" indent="0">
              <a:spcBef>
                <a:spcPts val="830"/>
              </a:spcBef>
              <a:buFontTx/>
              <a:buNone/>
              <a:defRPr sz="1999" b="1"/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11612847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1675" y="1514476"/>
            <a:ext cx="11128651" cy="4233863"/>
          </a:xfrm>
        </p:spPr>
        <p:txBody>
          <a:bodyPr wrap="none" tIns="1080000" rtlCol="0">
            <a:normAutofit/>
          </a:bodyPr>
          <a:lstStyle>
            <a:lvl1pPr marL="0" indent="0" algn="ctr">
              <a:buNone/>
              <a:defRPr sz="19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34849" y="914400"/>
            <a:ext cx="11125478" cy="396000"/>
          </a:xfrm>
        </p:spPr>
        <p:txBody>
          <a:bodyPr lIns="0">
            <a:noAutofit/>
          </a:bodyPr>
          <a:lstStyle>
            <a:lvl1pPr marL="0" indent="0">
              <a:spcBef>
                <a:spcPts val="830"/>
              </a:spcBef>
              <a:buFontTx/>
              <a:buNone/>
              <a:defRPr b="1"/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358272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out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2"/>
          <p:cNvSpPr>
            <a:spLocks noGrp="1"/>
          </p:cNvSpPr>
          <p:nvPr>
            <p:ph type="pic" idx="1"/>
          </p:nvPr>
        </p:nvSpPr>
        <p:spPr>
          <a:xfrm>
            <a:off x="531674" y="542928"/>
            <a:ext cx="11128652" cy="5205411"/>
          </a:xfrm>
        </p:spPr>
        <p:txBody>
          <a:bodyPr wrap="none" tIns="1080000" rtlCol="0">
            <a:normAutofit/>
          </a:bodyPr>
          <a:lstStyle>
            <a:lvl1pPr marL="0" indent="0" algn="ctr">
              <a:buNone/>
              <a:defRPr sz="19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89813038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Fact box to the righ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849" y="1514476"/>
            <a:ext cx="6093707" cy="4233863"/>
          </a:xfrm>
        </p:spPr>
        <p:txBody>
          <a:bodyPr>
            <a:noAutofit/>
          </a:bodyPr>
          <a:lstStyle>
            <a:lvl1pPr>
              <a:spcBef>
                <a:spcPts val="800"/>
              </a:spcBef>
              <a:defRPr sz="1799"/>
            </a:lvl1pPr>
            <a:lvl2pPr>
              <a:lnSpc>
                <a:spcPct val="105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7"/>
          </p:nvPr>
        </p:nvSpPr>
        <p:spPr>
          <a:xfrm>
            <a:off x="7132370" y="1514476"/>
            <a:ext cx="4527957" cy="4233862"/>
          </a:xfrm>
          <a:solidFill>
            <a:srgbClr val="E4051F"/>
          </a:solidFill>
        </p:spPr>
        <p:txBody>
          <a:bodyPr lIns="432000" tIns="360000" rIns="432000" bIns="360000">
            <a:noAutofit/>
          </a:bodyPr>
          <a:lstStyle>
            <a:lvl1pPr marL="0" indent="0">
              <a:buFontTx/>
              <a:buNone/>
              <a:defRPr sz="1799">
                <a:solidFill>
                  <a:schemeClr val="bg1"/>
                </a:solidFill>
              </a:defRPr>
            </a:lvl1pPr>
            <a:lvl2pPr marL="228531" indent="-217423">
              <a:lnSpc>
                <a:spcPct val="100000"/>
              </a:lnSpc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2pPr>
            <a:lvl3pPr marL="468173" indent="-228531">
              <a:lnSpc>
                <a:spcPct val="100000"/>
              </a:lnSpc>
              <a:buClr>
                <a:schemeClr val="bg1"/>
              </a:buClr>
              <a:buFont typeface="Arial" panose="020B0604020202020204" pitchFamily="34" charset="0"/>
              <a:buChar char="‒"/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534849" y="914400"/>
            <a:ext cx="11125478" cy="396000"/>
          </a:xfrm>
        </p:spPr>
        <p:txBody>
          <a:bodyPr lIns="0">
            <a:noAutofit/>
          </a:bodyPr>
          <a:lstStyle>
            <a:lvl1pPr marL="0" indent="0">
              <a:spcBef>
                <a:spcPts val="830"/>
              </a:spcBef>
              <a:buFontTx/>
              <a:buNone/>
              <a:defRPr b="1"/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513986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act box to the left and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78611" y="1514476"/>
            <a:ext cx="6081716" cy="4233863"/>
          </a:xfrm>
        </p:spPr>
        <p:txBody>
          <a:bodyPr>
            <a:noAutofit/>
          </a:bodyPr>
          <a:lstStyle>
            <a:lvl1pPr>
              <a:spcBef>
                <a:spcPts val="800"/>
              </a:spcBef>
              <a:defRPr sz="1799"/>
            </a:lvl1pPr>
            <a:lvl2pPr>
              <a:lnSpc>
                <a:spcPct val="105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7"/>
          </p:nvPr>
        </p:nvSpPr>
        <p:spPr>
          <a:xfrm>
            <a:off x="530750" y="1514476"/>
            <a:ext cx="4527621" cy="4233863"/>
          </a:xfrm>
          <a:solidFill>
            <a:srgbClr val="E4051F"/>
          </a:solidFill>
        </p:spPr>
        <p:txBody>
          <a:bodyPr lIns="432000" tIns="360000" rIns="432000" bIns="360000">
            <a:noAutofit/>
          </a:bodyPr>
          <a:lstStyle>
            <a:lvl1pPr marL="0" indent="0">
              <a:buFontTx/>
              <a:buNone/>
              <a:defRPr sz="1799">
                <a:solidFill>
                  <a:schemeClr val="bg1"/>
                </a:solidFill>
              </a:defRPr>
            </a:lvl1pPr>
            <a:lvl2pPr marL="228531" indent="-217423">
              <a:lnSpc>
                <a:spcPct val="100000"/>
              </a:lnSpc>
              <a:buFont typeface="Wingdings" panose="05000000000000000000" pitchFamily="2" charset="2"/>
              <a:buChar char="§"/>
              <a:defRPr sz="1600">
                <a:solidFill>
                  <a:schemeClr val="bg1"/>
                </a:solidFill>
              </a:defRPr>
            </a:lvl2pPr>
            <a:lvl3pPr marL="468173" indent="-228531">
              <a:lnSpc>
                <a:spcPct val="100000"/>
              </a:lnSpc>
              <a:buClr>
                <a:schemeClr val="bg1"/>
              </a:buClr>
              <a:buFont typeface="Arial" panose="020B0604020202020204" pitchFamily="34" charset="0"/>
              <a:buChar char="‒"/>
              <a:defRPr sz="14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534849" y="914400"/>
            <a:ext cx="11125478" cy="396000"/>
          </a:xfrm>
        </p:spPr>
        <p:txBody>
          <a:bodyPr lIns="0">
            <a:noAutofit/>
          </a:bodyPr>
          <a:lstStyle>
            <a:lvl1pPr marL="0" indent="0">
              <a:spcBef>
                <a:spcPts val="830"/>
              </a:spcBef>
              <a:buFontTx/>
              <a:buNone/>
              <a:defRPr b="1"/>
            </a:lvl1pPr>
          </a:lstStyle>
          <a:p>
            <a:pPr lvl="0"/>
            <a:r>
              <a:rPr lang="en-US" dirty="0" smtClean="0"/>
              <a:t>Click to add 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42104628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gray">
          <a:xfrm>
            <a:off x="705494" y="2758833"/>
            <a:ext cx="10802879" cy="556179"/>
          </a:xfrm>
        </p:spPr>
        <p:txBody>
          <a:bodyPr wrap="square" anchor="b" anchorCtr="0">
            <a:noAutofit/>
          </a:bodyPr>
          <a:lstStyle>
            <a:lvl1pPr algn="ctr">
              <a:defRPr sz="4099" b="1" cap="none" baseline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705494" y="3588333"/>
            <a:ext cx="10802879" cy="433965"/>
          </a:xfrm>
        </p:spPr>
        <p:txBody>
          <a:bodyPr wrap="square" anchor="t" anchorCtr="0">
            <a:noAutofit/>
          </a:bodyPr>
          <a:lstStyle>
            <a:lvl1pPr marL="0" indent="0" algn="ctr">
              <a:buNone/>
              <a:defRPr sz="2399" b="0">
                <a:solidFill>
                  <a:schemeClr val="tx1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5524183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1828324" y="1560734"/>
            <a:ext cx="8554402" cy="4446367"/>
          </a:xfrm>
        </p:spPr>
        <p:txBody>
          <a:bodyPr lIns="0" rIns="0"/>
          <a:lstStyle>
            <a:lvl1pPr marL="342797" indent="-342797">
              <a:buFont typeface="+mj-lt"/>
              <a:buAutoNum type="arabicPeriod"/>
              <a:defRPr/>
            </a:lvl1pPr>
            <a:lvl2pPr marL="637984" indent="-274556">
              <a:defRPr/>
            </a:lvl2pPr>
            <a:lvl3pPr marL="885559" indent="-233293">
              <a:defRPr/>
            </a:lvl3pPr>
            <a:lvl4pPr marL="1102982" indent="-217423">
              <a:defRPr/>
            </a:lvl4pPr>
            <a:lvl5pPr marL="1306121" indent="-188856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4617" y="801875"/>
            <a:ext cx="8568109" cy="525401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05558375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and Prom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6520386" y="2467347"/>
            <a:ext cx="3540582" cy="8561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9977" tIns="89977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1500"/>
              </a:spcBef>
              <a:buClr>
                <a:schemeClr val="accent1"/>
              </a:buClr>
            </a:pPr>
            <a:r>
              <a:rPr lang="en-GB" sz="4099" b="1" dirty="0" smtClean="0">
                <a:solidFill>
                  <a:schemeClr val="accent1"/>
                </a:solidFill>
              </a:rPr>
              <a:t>Performance.</a:t>
            </a:r>
            <a:endParaRPr lang="en-GB" sz="4099" b="1" dirty="0">
              <a:solidFill>
                <a:schemeClr val="accent1"/>
              </a:solidFill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247672" y="2467347"/>
            <a:ext cx="2050177" cy="8561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9977" tIns="89977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1500"/>
              </a:spcBef>
              <a:buClr>
                <a:schemeClr val="accent1"/>
              </a:buClr>
            </a:pPr>
            <a:r>
              <a:rPr lang="en-GB" sz="4099" b="1" dirty="0" smtClean="0">
                <a:solidFill>
                  <a:schemeClr val="accent1"/>
                </a:solidFill>
              </a:rPr>
              <a:t>People.</a:t>
            </a:r>
            <a:endParaRPr lang="en-GB" sz="4099" b="1" dirty="0">
              <a:solidFill>
                <a:schemeClr val="accent1"/>
              </a:solidFill>
            </a:endParaRP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4242268" y="2467347"/>
            <a:ext cx="2341847" cy="85615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89977" tIns="89977" anchor="ctr">
            <a:spAutoFit/>
          </a:bodyPr>
          <a:lstStyle/>
          <a:p>
            <a:pPr algn="l">
              <a:lnSpc>
                <a:spcPct val="114000"/>
              </a:lnSpc>
              <a:spcBef>
                <a:spcPts val="1500"/>
              </a:spcBef>
              <a:buClr>
                <a:schemeClr val="accent1"/>
              </a:buClr>
            </a:pPr>
            <a:r>
              <a:rPr lang="en-GB" sz="4099" b="1" dirty="0" smtClean="0">
                <a:solidFill>
                  <a:schemeClr val="accent1"/>
                </a:solidFill>
              </a:rPr>
              <a:t>Passion.</a:t>
            </a:r>
            <a:endParaRPr lang="en-GB" sz="4099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778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16" grpId="0"/>
      <p:bldP spid="16" grpId="1"/>
      <p:bldP spid="17" grpId="0"/>
      <p:bldP spid="17" grpId="1"/>
    </p:bldLst>
  </p:timing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and Promise Explan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615527" y="665922"/>
            <a:ext cx="10937848" cy="5094372"/>
            <a:chOff x="168275" y="1143000"/>
            <a:chExt cx="8823325" cy="4108450"/>
          </a:xfrm>
        </p:grpSpPr>
        <p:pic>
          <p:nvPicPr>
            <p:cNvPr id="9" name="Picture 8" descr="5Small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1538" y="1143000"/>
              <a:ext cx="7737475" cy="4108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9" descr="2CP.png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76500" y="1173163"/>
              <a:ext cx="6515100" cy="906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10" descr="1ppp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4750" y="2246313"/>
              <a:ext cx="6670675" cy="1546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11" descr="4Medium.pn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988" y="1431925"/>
              <a:ext cx="8204200" cy="3643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12" descr="3Big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275" y="1484313"/>
              <a:ext cx="7788275" cy="3567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" name="Picture 13" descr="6Extra.pn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41475" y="1765300"/>
              <a:ext cx="6140450" cy="1819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371018099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og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ChangeArrowheads="1"/>
          </p:cNvSpPr>
          <p:nvPr/>
        </p:nvSpPr>
        <p:spPr bwMode="hidden">
          <a:xfrm>
            <a:off x="0" y="6283326"/>
            <a:ext cx="12192000" cy="574675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1799"/>
          </a:p>
        </p:txBody>
      </p:sp>
      <p:sp>
        <p:nvSpPr>
          <p:cNvPr id="6" name="Rectangle 57"/>
          <p:cNvSpPr>
            <a:spLocks noChangeArrowheads="1"/>
          </p:cNvSpPr>
          <p:nvPr/>
        </p:nvSpPr>
        <p:spPr bwMode="gray">
          <a:xfrm>
            <a:off x="0" y="6234113"/>
            <a:ext cx="12193625" cy="49212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799"/>
          </a:p>
        </p:txBody>
      </p:sp>
      <p:pic>
        <p:nvPicPr>
          <p:cNvPr id="4" name="Picture 30" descr="C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6509" y="2126821"/>
            <a:ext cx="5392708" cy="1580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86531275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Picture to th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913" y="1514476"/>
            <a:ext cx="6093641" cy="4233863"/>
          </a:xfrm>
        </p:spPr>
        <p:txBody>
          <a:bodyPr>
            <a:noAutofit/>
          </a:bodyPr>
          <a:lstStyle>
            <a:lvl1pPr>
              <a:spcBef>
                <a:spcPts val="800"/>
              </a:spcBef>
              <a:defRPr sz="1799"/>
            </a:lvl1pPr>
            <a:lvl2pPr>
              <a:lnSpc>
                <a:spcPct val="105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7132368" y="1514476"/>
            <a:ext cx="4527958" cy="4233863"/>
          </a:xfrm>
        </p:spPr>
        <p:txBody>
          <a:bodyPr wrap="none" tIns="1080000" rtlCol="0">
            <a:normAutofit/>
          </a:bodyPr>
          <a:lstStyle>
            <a:lvl1pPr algn="ctr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715323174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to the lef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8611" y="1514476"/>
            <a:ext cx="6081715" cy="4233862"/>
          </a:xfrm>
        </p:spPr>
        <p:txBody>
          <a:bodyPr>
            <a:noAutofit/>
          </a:bodyPr>
          <a:lstStyle>
            <a:lvl1pPr>
              <a:spcBef>
                <a:spcPts val="800"/>
              </a:spcBef>
              <a:defRPr sz="1799"/>
            </a:lvl1pPr>
            <a:lvl2pPr>
              <a:lnSpc>
                <a:spcPct val="105000"/>
              </a:lnSpc>
              <a:spcBef>
                <a:spcPts val="200"/>
              </a:spcBef>
              <a:spcAft>
                <a:spcPts val="200"/>
              </a:spcAft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799"/>
            </a:lvl6pPr>
            <a:lvl7pPr>
              <a:defRPr sz="1799"/>
            </a:lvl7pPr>
            <a:lvl8pPr>
              <a:defRPr sz="1799"/>
            </a:lvl8pPr>
            <a:lvl9pPr>
              <a:defRPr sz="17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34913" y="1514476"/>
            <a:ext cx="4522796" cy="4233863"/>
          </a:xfrm>
        </p:spPr>
        <p:txBody>
          <a:bodyPr wrap="none" tIns="1080000" rtlCol="0">
            <a:normAutofit/>
          </a:bodyPr>
          <a:lstStyle>
            <a:lvl1pPr algn="ctr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32880697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531675" y="1514476"/>
            <a:ext cx="5300869" cy="4233863"/>
          </a:xfrm>
        </p:spPr>
        <p:txBody>
          <a:bodyPr wrap="none" tIns="1080000" rtlCol="0">
            <a:normAutofit/>
          </a:bodyPr>
          <a:lstStyle>
            <a:lvl1pPr algn="ctr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357869" y="1514476"/>
            <a:ext cx="5302457" cy="4233863"/>
          </a:xfrm>
        </p:spPr>
        <p:txBody>
          <a:bodyPr wrap="none" tIns="1080000" rtlCol="0">
            <a:normAutofit/>
          </a:bodyPr>
          <a:lstStyle>
            <a:lvl1pPr algn="ctr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768201991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31675" y="1514476"/>
            <a:ext cx="11128651" cy="4233863"/>
          </a:xfrm>
        </p:spPr>
        <p:txBody>
          <a:bodyPr wrap="none" tIns="1080000" rtlCol="0">
            <a:normAutofit/>
          </a:bodyPr>
          <a:lstStyle>
            <a:lvl1pPr marL="0" indent="0" algn="ctr">
              <a:buNone/>
              <a:defRPr sz="1999"/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03555349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850" y="410400"/>
            <a:ext cx="4534305" cy="1162050"/>
          </a:xfrm>
        </p:spPr>
        <p:txBody>
          <a:bodyPr anchor="t" anchorCtr="0"/>
          <a:lstStyle>
            <a:lvl1pPr algn="l">
              <a:defRPr sz="2799" b="1"/>
            </a:lvl1pPr>
          </a:lstStyle>
          <a:p>
            <a:r>
              <a:rPr lang="en-US" smtClean="0"/>
              <a:t>Click to edit Master title style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4958" y="546100"/>
            <a:ext cx="6075367" cy="5202238"/>
          </a:xfrm>
        </p:spPr>
        <p:txBody>
          <a:bodyPr/>
          <a:lstStyle>
            <a:lvl1pPr>
              <a:defRPr sz="1999"/>
            </a:lvl1pPr>
            <a:lvl2pPr>
              <a:defRPr sz="1799"/>
            </a:lvl2pPr>
            <a:lvl3pPr>
              <a:defRPr sz="1600"/>
            </a:lvl3pPr>
            <a:lvl4pPr>
              <a:defRPr sz="1400"/>
            </a:lvl4pPr>
            <a:lvl5pPr>
              <a:defRPr sz="1200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4850" y="1514476"/>
            <a:ext cx="4534305" cy="4233863"/>
          </a:xfrm>
        </p:spPr>
        <p:txBody>
          <a:bodyPr lIns="0" rIns="0"/>
          <a:lstStyle>
            <a:lvl1pPr marL="0" indent="0">
              <a:buNone/>
              <a:defRPr sz="1799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29848EC6-A944-4C2F-A398-251FE7D8EFD4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xmlns="" val="35216134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913" y="1514476"/>
            <a:ext cx="11125414" cy="44926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7067314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46100"/>
            <a:ext cx="2821126" cy="5461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849" y="546100"/>
            <a:ext cx="8101151" cy="5461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‹#›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861958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1"/>
          <p:cNvSpPr>
            <a:spLocks noChangeArrowheads="1"/>
          </p:cNvSpPr>
          <p:nvPr/>
        </p:nvSpPr>
        <p:spPr bwMode="hidden">
          <a:xfrm>
            <a:off x="0" y="6283326"/>
            <a:ext cx="12192000" cy="574674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sv-SE" sz="1799"/>
          </a:p>
        </p:txBody>
      </p:sp>
      <p:pic>
        <p:nvPicPr>
          <p:cNvPr id="9" name="Picture 49" descr="Logga"/>
          <p:cNvPicPr>
            <a:picLocks noChangeAspect="1" noChangeArrowheads="1"/>
          </p:cNvPicPr>
          <p:nvPr/>
        </p:nvPicPr>
        <p:blipFill>
          <a:blip r:embed="rId34" cstate="print"/>
          <a:srcRect/>
          <a:stretch>
            <a:fillRect/>
          </a:stretch>
        </p:blipFill>
        <p:spPr bwMode="invGray">
          <a:xfrm>
            <a:off x="10696965" y="6391276"/>
            <a:ext cx="1337915" cy="377825"/>
          </a:xfrm>
          <a:prstGeom prst="rect">
            <a:avLst/>
          </a:prstGeom>
          <a:noFill/>
        </p:spPr>
      </p:pic>
      <p:sp>
        <p:nvSpPr>
          <p:cNvPr id="10" name="Rectangle 57"/>
          <p:cNvSpPr>
            <a:spLocks noChangeArrowheads="1"/>
          </p:cNvSpPr>
          <p:nvPr/>
        </p:nvSpPr>
        <p:spPr bwMode="gray">
          <a:xfrm>
            <a:off x="0" y="6234113"/>
            <a:ext cx="12192000" cy="49212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799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849" y="411988"/>
            <a:ext cx="11125478" cy="525401"/>
          </a:xfrm>
          <a:prstGeom prst="rect">
            <a:avLst/>
          </a:prstGeom>
        </p:spPr>
        <p:txBody>
          <a:bodyPr vert="horz" wrap="square" lIns="0" tIns="46800" rIns="0" bIns="4680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914" y="1514476"/>
            <a:ext cx="11125413" cy="4233863"/>
          </a:xfrm>
          <a:prstGeom prst="rect">
            <a:avLst/>
          </a:prstGeom>
        </p:spPr>
        <p:txBody>
          <a:bodyPr vert="horz" lIns="90000" tIns="45720" rIns="90000" bIns="4680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flipH="1">
            <a:off x="444550" y="6571882"/>
            <a:ext cx="363485" cy="123111"/>
          </a:xfrm>
          <a:prstGeom prst="rect">
            <a:avLst/>
          </a:prstGeom>
        </p:spPr>
        <p:txBody>
          <a:bodyPr vert="horz" wrap="none" lIns="0" tIns="0" rIns="360000" bIns="0" rtlCol="0" anchor="ctr">
            <a:spAutoFit/>
          </a:bodyPr>
          <a:lstStyle>
            <a:lvl1pPr algn="l">
              <a:defRPr sz="800">
                <a:solidFill>
                  <a:schemeClr val="accent2"/>
                </a:solidFill>
              </a:defRPr>
            </a:lvl1pPr>
          </a:lstStyle>
          <a:p>
            <a:endParaRPr lang="en-U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flipH="1">
            <a:off x="171364" y="6424743"/>
            <a:ext cx="363485" cy="123111"/>
          </a:xfrm>
          <a:prstGeom prst="rect">
            <a:avLst/>
          </a:prstGeom>
        </p:spPr>
        <p:txBody>
          <a:bodyPr vert="horz" wrap="none" lIns="0" tIns="0" rIns="360000" bIns="0" rtlCol="0" anchor="ctr">
            <a:spAutoFit/>
          </a:bodyPr>
          <a:lstStyle>
            <a:lvl1pPr algn="l">
              <a:defRPr sz="800">
                <a:solidFill>
                  <a:schemeClr val="accent2"/>
                </a:solidFill>
              </a:defRPr>
            </a:lvl1pPr>
          </a:lstStyle>
          <a:p>
            <a:endParaRPr lang="en-US" dirty="0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1363" y="6571882"/>
            <a:ext cx="179515" cy="123111"/>
          </a:xfrm>
          <a:prstGeom prst="rect">
            <a:avLst/>
          </a:prstGeom>
          <a:ln>
            <a:noFill/>
          </a:ln>
        </p:spPr>
        <p:txBody>
          <a:bodyPr vert="horz" wrap="none" lIns="0" tIns="0" rIns="54000" bIns="0" rtlCol="0" anchor="ctr">
            <a:noAutofit/>
          </a:bodyPr>
          <a:lstStyle>
            <a:lvl1pPr algn="l">
              <a:defRPr sz="800" b="1">
                <a:solidFill>
                  <a:schemeClr val="accent2"/>
                </a:solidFill>
              </a:defRPr>
            </a:lvl1pPr>
          </a:lstStyle>
          <a:p>
            <a:fld id="{B3CEEFAE-073D-426F-B1B3-DA068A342DA9}" type="slidenum">
              <a:rPr lang="en-US" smtClean="0"/>
              <a:pPr/>
              <a:t>‹#›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2227314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92" r:id="rId1"/>
    <p:sldLayoutId id="2147487793" r:id="rId2"/>
    <p:sldLayoutId id="2147487794" r:id="rId3"/>
    <p:sldLayoutId id="2147487795" r:id="rId4"/>
    <p:sldLayoutId id="2147487796" r:id="rId5"/>
    <p:sldLayoutId id="2147487797" r:id="rId6"/>
    <p:sldLayoutId id="2147487798" r:id="rId7"/>
    <p:sldLayoutId id="2147487799" r:id="rId8"/>
    <p:sldLayoutId id="2147487800" r:id="rId9"/>
    <p:sldLayoutId id="2147487801" r:id="rId10"/>
    <p:sldLayoutId id="2147487802" r:id="rId11"/>
    <p:sldLayoutId id="2147487803" r:id="rId12"/>
    <p:sldLayoutId id="2147487804" r:id="rId13"/>
    <p:sldLayoutId id="2147487805" r:id="rId14"/>
    <p:sldLayoutId id="2147487806" r:id="rId15"/>
    <p:sldLayoutId id="2147487807" r:id="rId16"/>
    <p:sldLayoutId id="2147487808" r:id="rId17"/>
    <p:sldLayoutId id="2147487809" r:id="rId18"/>
    <p:sldLayoutId id="2147487810" r:id="rId19"/>
    <p:sldLayoutId id="2147487811" r:id="rId20"/>
    <p:sldLayoutId id="2147487812" r:id="rId21"/>
    <p:sldLayoutId id="2147487813" r:id="rId22"/>
    <p:sldLayoutId id="2147487814" r:id="rId23"/>
    <p:sldLayoutId id="2147487815" r:id="rId24"/>
    <p:sldLayoutId id="2147487816" r:id="rId25"/>
    <p:sldLayoutId id="2147487817" r:id="rId26"/>
    <p:sldLayoutId id="2147487818" r:id="rId27"/>
    <p:sldLayoutId id="2147487819" r:id="rId28"/>
    <p:sldLayoutId id="2147487820" r:id="rId29"/>
    <p:sldLayoutId id="2147487821" r:id="rId30"/>
    <p:sldLayoutId id="2147487822" r:id="rId31"/>
    <p:sldLayoutId id="2147487823" r:id="rId3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126" rtl="0" eaLnBrk="1" latinLnBrk="0" hangingPunct="1">
        <a:spcBef>
          <a:spcPct val="0"/>
        </a:spcBef>
        <a:buNone/>
        <a:defRPr sz="2999" b="1" i="0" kern="1200" cap="none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57098" indent="-257098" algn="l" defTabSz="914126" rtl="0" eaLnBrk="1" latinLnBrk="0" hangingPunct="1">
        <a:lnSpc>
          <a:spcPct val="105000"/>
        </a:lnSpc>
        <a:spcBef>
          <a:spcPts val="1188"/>
        </a:spcBef>
        <a:buClr>
          <a:schemeClr val="accent1"/>
        </a:buClr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1pPr>
      <a:lvl2pPr marL="533240" indent="-276142" algn="l" defTabSz="914126" rtl="0" eaLnBrk="1" latinLnBrk="0" hangingPunct="1">
        <a:lnSpc>
          <a:spcPct val="105000"/>
        </a:lnSpc>
        <a:spcBef>
          <a:spcPts val="288"/>
        </a:spcBef>
        <a:spcAft>
          <a:spcPts val="288"/>
        </a:spcAft>
        <a:buFont typeface="Arial" panose="020B0604020202020204" pitchFamily="34" charset="0"/>
        <a:buChar char="–"/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752249" indent="-209487" algn="l" defTabSz="914126" rtl="0" eaLnBrk="1" latinLnBrk="0" hangingPunct="1">
        <a:lnSpc>
          <a:spcPct val="105000"/>
        </a:lnSpc>
        <a:spcBef>
          <a:spcPts val="163"/>
        </a:spcBef>
        <a:spcAft>
          <a:spcPts val="25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80781" indent="-228531" algn="l" defTabSz="914126" rtl="0" eaLnBrk="1" latinLnBrk="0" hangingPunct="1">
        <a:lnSpc>
          <a:spcPct val="105000"/>
        </a:lnSpc>
        <a:spcBef>
          <a:spcPts val="150"/>
        </a:spcBef>
        <a:spcAft>
          <a:spcPts val="150"/>
        </a:spcAft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09312" indent="-219009" algn="l" defTabSz="914126" rtl="0" eaLnBrk="1" latinLnBrk="0" hangingPunct="1">
        <a:lnSpc>
          <a:spcPct val="105000"/>
        </a:lnSpc>
        <a:spcBef>
          <a:spcPts val="138"/>
        </a:spcBef>
        <a:spcAft>
          <a:spcPts val="138"/>
        </a:spcAft>
        <a:buFont typeface="Arial" panose="020B0604020202020204" pitchFamily="34" charset="0"/>
        <a:buChar char="‒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846" indent="-228531" algn="l" defTabSz="9141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908" indent="-228531" algn="l" defTabSz="9141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971" indent="-228531" algn="l" defTabSz="9141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034" indent="-228531" algn="l" defTabSz="914126" rtl="0" eaLnBrk="1" latinLnBrk="0" hangingPunct="1">
        <a:spcBef>
          <a:spcPct val="20000"/>
        </a:spcBef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pos="336" userDrawn="1">
          <p15:clr>
            <a:srgbClr val="F26B43"/>
          </p15:clr>
        </p15:guide>
        <p15:guide id="2" pos="3688" userDrawn="1">
          <p15:clr>
            <a:srgbClr val="F26B43"/>
          </p15:clr>
        </p15:guide>
        <p15:guide id="3" pos="4005" userDrawn="1">
          <p15:clr>
            <a:srgbClr val="F26B43"/>
          </p15:clr>
        </p15:guide>
        <p15:guide id="4" pos="7346" userDrawn="1">
          <p15:clr>
            <a:srgbClr val="F26B43"/>
          </p15:clr>
        </p15:guide>
        <p15:guide id="5" orient="horz" pos="343" userDrawn="1">
          <p15:clr>
            <a:srgbClr val="F26B43"/>
          </p15:clr>
        </p15:guide>
        <p15:guide id="6" orient="horz" pos="756" userDrawn="1">
          <p15:clr>
            <a:srgbClr val="F26B43"/>
          </p15:clr>
        </p15:guide>
        <p15:guide id="7" orient="horz" pos="954" userDrawn="1">
          <p15:clr>
            <a:srgbClr val="F26B43"/>
          </p15:clr>
        </p15:guide>
        <p15:guide id="8" orient="horz" pos="361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Новая линейка компрессоров </a:t>
            </a:r>
            <a:r>
              <a:rPr lang="sv-SE" dirty="0" smtClean="0"/>
              <a:t>CP</a:t>
            </a:r>
            <a:r>
              <a:rPr lang="ru-RU" dirty="0" smtClean="0"/>
              <a:t> из Китая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xmlns="" val="3177592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2</a:t>
            </a:fld>
            <a:endParaRPr lang="en-US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718" b="26083"/>
          <a:stretch/>
        </p:blipFill>
        <p:spPr>
          <a:xfrm>
            <a:off x="0" y="0"/>
            <a:ext cx="12192000" cy="623615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34301" y="4523599"/>
            <a:ext cx="3925888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ts val="1600"/>
              </a:lnSpc>
            </a:pPr>
            <a:r>
              <a:rPr lang="en-US" sz="1400" dirty="0">
                <a:solidFill>
                  <a:schemeClr val="bg1"/>
                </a:solidFill>
              </a:rPr>
              <a:t>Since 1901, Chicago Pneumatic has produced equipment designed to get the job done efficiently, effectively and safely. Today the Chicago Pneumatic brand represents </a:t>
            </a:r>
            <a:r>
              <a:rPr lang="en-US" sz="1400" dirty="0" smtClean="0">
                <a:solidFill>
                  <a:schemeClr val="bg1"/>
                </a:solidFill>
              </a:rPr>
              <a:t>an </a:t>
            </a:r>
            <a:r>
              <a:rPr lang="en-US" sz="1400" dirty="0">
                <a:solidFill>
                  <a:schemeClr val="bg1"/>
                </a:solidFill>
              </a:rPr>
              <a:t>extensive range of tools, </a:t>
            </a:r>
            <a:r>
              <a:rPr lang="en-US" sz="1400" dirty="0" smtClean="0">
                <a:solidFill>
                  <a:schemeClr val="bg1"/>
                </a:solidFill>
              </a:rPr>
              <a:t>hydraulic attachments</a:t>
            </a:r>
            <a:r>
              <a:rPr lang="en-US" sz="1400" dirty="0">
                <a:solidFill>
                  <a:schemeClr val="bg1"/>
                </a:solidFill>
              </a:rPr>
              <a:t>, generators, compressors, accessories and </a:t>
            </a:r>
            <a:r>
              <a:rPr lang="en-US" sz="1400" dirty="0" smtClean="0">
                <a:solidFill>
                  <a:schemeClr val="bg1"/>
                </a:solidFill>
              </a:rPr>
              <a:t>more.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7175" y="343260"/>
            <a:ext cx="7441086" cy="249299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5400" b="1" dirty="0" smtClean="0"/>
              <a:t>PEOPLE.</a:t>
            </a:r>
          </a:p>
          <a:p>
            <a:pPr algn="l"/>
            <a:r>
              <a:rPr lang="en-US" sz="5400" b="1" dirty="0" smtClean="0"/>
              <a:t>PASSION.</a:t>
            </a:r>
          </a:p>
          <a:p>
            <a:pPr algn="l"/>
            <a:r>
              <a:rPr lang="en-US" sz="5400" b="1" dirty="0" smtClean="0"/>
              <a:t>PERFORMANCE.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xmlns="" val="2004106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71363" y="6571882"/>
            <a:ext cx="179515" cy="123111"/>
          </a:xfrm>
        </p:spPr>
        <p:txBody>
          <a:bodyPr/>
          <a:lstStyle/>
          <a:p>
            <a:fld id="{B3CEEFAE-073D-426F-B1B3-DA068A342DA9}" type="slidenum">
              <a:rPr lang="en-US" smtClean="0"/>
              <a:pPr/>
              <a:t>3</a:t>
            </a:fld>
            <a:endParaRPr lang="en-US" smtClean="0"/>
          </a:p>
        </p:txBody>
      </p:sp>
      <p:pic>
        <p:nvPicPr>
          <p:cNvPr id="8" name="Picture 7" descr="global CP family.jpg"/>
          <p:cNvPicPr>
            <a:picLocks noChangeAspect="1"/>
          </p:cNvPicPr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b="10622"/>
          <a:stretch/>
        </p:blipFill>
        <p:spPr>
          <a:xfrm>
            <a:off x="0" y="2777997"/>
            <a:ext cx="12192000" cy="34537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19195" y="1192605"/>
            <a:ext cx="42686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 smtClean="0">
                <a:solidFill>
                  <a:srgbClr val="ED1C2E"/>
                </a:solidFill>
                <a:latin typeface="Arial"/>
                <a:cs typeface="Arial"/>
              </a:rPr>
              <a:t>Proud </a:t>
            </a:r>
            <a:r>
              <a:rPr lang="en-US" sz="5400" dirty="0" smtClean="0">
                <a:solidFill>
                  <a:srgbClr val="000000"/>
                </a:solidFill>
                <a:latin typeface="Arial"/>
                <a:cs typeface="Arial"/>
              </a:rPr>
              <a:t>people</a:t>
            </a:r>
            <a:endParaRPr lang="en-US" sz="5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050742" y="1899812"/>
            <a:ext cx="4743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 smtClean="0">
                <a:solidFill>
                  <a:srgbClr val="ED1C2E"/>
                </a:solidFill>
                <a:latin typeface="Arial"/>
                <a:cs typeface="Arial"/>
              </a:rPr>
              <a:t>Strong </a:t>
            </a:r>
            <a:r>
              <a:rPr lang="en-US" sz="5400" dirty="0" smtClean="0">
                <a:solidFill>
                  <a:srgbClr val="000000"/>
                </a:solidFill>
                <a:latin typeface="Arial"/>
                <a:cs typeface="Arial"/>
              </a:rPr>
              <a:t>focus</a:t>
            </a:r>
            <a:endParaRPr lang="en-US" sz="54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0572" y="329749"/>
            <a:ext cx="40228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5400" dirty="0" smtClean="0">
                <a:solidFill>
                  <a:srgbClr val="ED1C2E"/>
                </a:solidFill>
                <a:latin typeface="Arial"/>
                <a:cs typeface="Arial"/>
              </a:rPr>
              <a:t>Long</a:t>
            </a:r>
            <a:r>
              <a:rPr lang="en-US" sz="5400" dirty="0" smtClean="0">
                <a:latin typeface="Arial"/>
                <a:cs typeface="Arial"/>
              </a:rPr>
              <a:t> history</a:t>
            </a:r>
            <a:endParaRPr lang="en-US" sz="54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41295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zoom/>
      </p:transition>
    </mc:Choice>
    <mc:Fallback>
      <p:transition spd="slow">
        <p:zo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2" presetClass="entr" presetSubtype="2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Внешний вид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4</a:t>
            </a:fld>
            <a:endParaRPr lang="en-US" dirty="0" smtClean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4851" y="2666127"/>
            <a:ext cx="5347235" cy="334030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8028" y="1811477"/>
            <a:ext cx="5762299" cy="419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5422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Технические характеристики</a:t>
            </a:r>
            <a:endParaRPr lang="ru-RU" dirty="0"/>
          </a:p>
        </p:txBody>
      </p:sp>
      <p:graphicFrame>
        <p:nvGraphicFramePr>
          <p:cNvPr id="8" name="Объект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46539137"/>
              </p:ext>
            </p:extLst>
          </p:nvPr>
        </p:nvGraphicFramePr>
        <p:xfrm>
          <a:off x="534849" y="1514973"/>
          <a:ext cx="11091747" cy="46779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97249"/>
                <a:gridCol w="3697249"/>
                <a:gridCol w="3697249"/>
              </a:tblGrid>
              <a:tr h="367195">
                <a:tc>
                  <a:txBody>
                    <a:bodyPr/>
                    <a:lstStyle/>
                    <a:p>
                      <a:r>
                        <a:rPr lang="ru-RU" sz="1800" b="1" dirty="0" smtClean="0"/>
                        <a:t>Параметры</a:t>
                      </a:r>
                      <a:endParaRPr lang="ru-RU" sz="1800" b="1" dirty="0"/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CPS 5.0</a:t>
                      </a:r>
                      <a:endParaRPr lang="ru-RU" sz="1800" b="1" dirty="0"/>
                    </a:p>
                  </a:txBody>
                  <a:tcPr marL="91416" marR="91416" marT="45708" marB="4570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/>
                        <a:t>CPS</a:t>
                      </a:r>
                      <a:r>
                        <a:rPr lang="en-US" sz="1800" b="1" baseline="0" dirty="0" smtClean="0"/>
                        <a:t> 175</a:t>
                      </a:r>
                      <a:endParaRPr lang="ru-RU" sz="1800" b="1" dirty="0"/>
                    </a:p>
                  </a:txBody>
                  <a:tcPr marL="91416" marR="91416" marT="45708" marB="45708"/>
                </a:tc>
              </a:tr>
              <a:tr h="30791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Производительность, м3/мин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</a:t>
                      </a:r>
                    </a:p>
                  </a:txBody>
                  <a:tcPr marL="9523" marR="9523" marT="9523" marB="0" anchor="b"/>
                </a:tc>
              </a:tr>
              <a:tr h="30791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Давление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рабочее, бар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7,0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7,0</a:t>
                      </a:r>
                    </a:p>
                  </a:txBody>
                  <a:tcPr marL="9523" marR="9523" marT="9523" marB="0" anchor="b"/>
                </a:tc>
              </a:tr>
              <a:tr h="30791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Винтовая пара производства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Китай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Бельгия</a:t>
                      </a:r>
                    </a:p>
                  </a:txBody>
                  <a:tcPr marL="9523" marR="9523" marT="9523" marB="0" anchor="b"/>
                </a:tc>
              </a:tr>
              <a:tr h="30791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Двигатель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Kubota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Kubota</a:t>
                      </a:r>
                    </a:p>
                  </a:txBody>
                  <a:tcPr marL="9523" marR="9523" marT="9523" marB="0" anchor="b"/>
                </a:tc>
              </a:tr>
              <a:tr h="30791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Кожух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Металлический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Полиэтиленовый*</a:t>
                      </a:r>
                    </a:p>
                  </a:txBody>
                  <a:tcPr marL="9523" marR="9523" marT="9523" marB="0" anchor="b"/>
                </a:tc>
              </a:tr>
              <a:tr h="30791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Дышло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полурегулируемое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регулируемое</a:t>
                      </a:r>
                    </a:p>
                  </a:txBody>
                  <a:tcPr marL="9523" marR="9523" marT="9523" marB="0" anchor="b"/>
                </a:tc>
              </a:tr>
              <a:tr h="30791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Опора дышла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Нога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Нога</a:t>
                      </a:r>
                    </a:p>
                  </a:txBody>
                  <a:tcPr marL="9523" marR="9523" marT="9523" marB="0" anchor="b"/>
                </a:tc>
              </a:tr>
              <a:tr h="30791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Длина на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шасси, мм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2957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3106</a:t>
                      </a:r>
                    </a:p>
                  </a:txBody>
                  <a:tcPr marL="9523" marR="9523" marT="9523" marB="0" anchor="b"/>
                </a:tc>
              </a:tr>
              <a:tr h="30791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Ширина на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шасси, мм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1344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1346</a:t>
                      </a:r>
                    </a:p>
                  </a:txBody>
                  <a:tcPr marL="9523" marR="9523" marT="9523" marB="0" anchor="b"/>
                </a:tc>
              </a:tr>
              <a:tr h="30791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Высота на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шасси, мм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1376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1459</a:t>
                      </a:r>
                    </a:p>
                  </a:txBody>
                  <a:tcPr marL="9523" marR="9523" marT="9523" marB="0" anchor="b"/>
                </a:tc>
              </a:tr>
              <a:tr h="30791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Вес на шасси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рабочий, кг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712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734</a:t>
                      </a:r>
                    </a:p>
                  </a:txBody>
                  <a:tcPr marL="9523" marR="9523" marT="9523" marB="0" anchor="b"/>
                </a:tc>
              </a:tr>
              <a:tr h="30791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Вес на шасси рабочий, макс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., кг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750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&lt; 750</a:t>
                      </a:r>
                    </a:p>
                  </a:txBody>
                  <a:tcPr marL="9523" marR="9523" marT="9523" marB="0" anchor="b"/>
                </a:tc>
              </a:tr>
              <a:tr h="30791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Транспортные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габариты,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 х 1,4 х 1,5</a:t>
                      </a: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2,3х1,4х1,6</a:t>
                      </a:r>
                    </a:p>
                  </a:txBody>
                  <a:tcPr marL="9523" marR="9523" marT="9523" marB="0" anchor="b"/>
                </a:tc>
              </a:tr>
              <a:tr h="30791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 - ударопрочный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3" marR="9523" marT="9523" marB="0" anchor="b"/>
                </a:tc>
              </a:tr>
            </a:tbl>
          </a:graphicData>
        </a:graphic>
      </p:graphicFrame>
      <p:sp>
        <p:nvSpPr>
          <p:cNvPr id="4" name="Дата 3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5</a:t>
            </a:fld>
            <a:endParaRPr lang="en-US" dirty="0" smtClean="0"/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35949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Габаритный размеры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6</a:t>
            </a:fld>
            <a:endParaRPr lang="en-US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8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13605" y="2365857"/>
            <a:ext cx="5606430" cy="339654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4837" y="1895561"/>
            <a:ext cx="5768768" cy="350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52258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46944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8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611287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CEEFAE-073D-426F-B1B3-DA068A342DA9}" type="slidenum">
              <a:rPr lang="en-US" smtClean="0"/>
              <a:pPr/>
              <a:t>9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3799923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P 2014 Sep_Widescreen">
  <a:themeElements>
    <a:clrScheme name="Chicago Pneumatic">
      <a:dk1>
        <a:srgbClr val="000000"/>
      </a:dk1>
      <a:lt1>
        <a:srgbClr val="FFFFFF"/>
      </a:lt1>
      <a:dk2>
        <a:srgbClr val="808080"/>
      </a:dk2>
      <a:lt2>
        <a:srgbClr val="BEBEBE"/>
      </a:lt2>
      <a:accent1>
        <a:srgbClr val="ED1C14"/>
      </a:accent1>
      <a:accent2>
        <a:srgbClr val="A0A0A0"/>
      </a:accent2>
      <a:accent3>
        <a:srgbClr val="FFFFFF"/>
      </a:accent3>
      <a:accent4>
        <a:srgbClr val="000000"/>
      </a:accent4>
      <a:accent5>
        <a:srgbClr val="F47A74"/>
      </a:accent5>
      <a:accent6>
        <a:srgbClr val="919191"/>
      </a:accent6>
      <a:hlink>
        <a:srgbClr val="EAA824"/>
      </a:hlink>
      <a:folHlink>
        <a:srgbClr val="F47A74"/>
      </a:folHlink>
    </a:clrScheme>
    <a:fontScheme name="Atlascopc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accent1"/>
        </a:solidFill>
        <a:ln>
          <a:noFill/>
        </a:ln>
      </a:spPr>
      <a:bodyPr rot="0" spcFirstLastPara="0" vertOverflow="overflow" horzOverflow="overflow" vert="horz" wrap="square" lIns="108000" tIns="108000" rIns="108000" bIns="108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lnSpc>
            <a:spcPct val="95000"/>
          </a:lnSpc>
          <a:spcBef>
            <a:spcPts val="400"/>
          </a:spcBef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12700">
          <a:solidFill>
            <a:schemeClr val="accent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none" rtlCol="0">
        <a:spAutoFit/>
      </a:bodyPr>
      <a:lstStyle>
        <a:defPPr>
          <a:lnSpc>
            <a:spcPct val="95000"/>
          </a:lnSpc>
          <a:spcBef>
            <a:spcPts val="400"/>
          </a:spcBef>
          <a:defRPr sz="1600" dirty="0" err="1" smtClean="0"/>
        </a:defPPr>
      </a:lstStyle>
    </a:txDef>
  </a:objectDefaults>
  <a:extraClrSchemeLst/>
  <a:custClrLst>
    <a:custClr name="Yellow">
      <a:srgbClr val="EAA824"/>
    </a:custClr>
  </a:custClrLst>
  <a:extLst>
    <a:ext uri="{05A4C25C-085E-4340-85A3-A5531E510DB2}">
      <thm15:themeFamily xmlns:thm15="http://schemas.microsoft.com/office/thememl/2012/main" xmlns="" name="CP Event Sweden.potx [Read-Only]" id="{55815EEF-B4BF-4B85-BDFE-EA6586AF739C}" vid="{59094A54-9404-4AE1-BA34-854FCC912379}"/>
    </a:ext>
  </a:extLst>
</a:theme>
</file>

<file path=ppt/theme/theme2.xml><?xml version="1.0" encoding="utf-8"?>
<a:theme xmlns:a="http://schemas.openxmlformats.org/drawingml/2006/main" name="Office Theme">
  <a:themeElements>
    <a:clrScheme name="Atlas Copco">
      <a:dk1>
        <a:srgbClr val="000000"/>
      </a:dk1>
      <a:lt1>
        <a:sysClr val="window" lastClr="FFFFFF"/>
      </a:lt1>
      <a:dk2>
        <a:srgbClr val="0099CC"/>
      </a:dk2>
      <a:lt2>
        <a:srgbClr val="D2D2D2"/>
      </a:lt2>
      <a:accent1>
        <a:srgbClr val="007FAA"/>
      </a:accent1>
      <a:accent2>
        <a:srgbClr val="97979B"/>
      </a:accent2>
      <a:accent3>
        <a:srgbClr val="FFE600"/>
      </a:accent3>
      <a:accent4>
        <a:srgbClr val="FA5318"/>
      </a:accent4>
      <a:accent5>
        <a:srgbClr val="5BBFE3"/>
      </a:accent5>
      <a:accent6>
        <a:srgbClr val="BEE6F4"/>
      </a:accent6>
      <a:hlink>
        <a:srgbClr val="0099CC"/>
      </a:hlink>
      <a:folHlink>
        <a:srgbClr val="6E6E7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Atlas Copco">
      <a:dk1>
        <a:srgbClr val="000000"/>
      </a:dk1>
      <a:lt1>
        <a:sysClr val="window" lastClr="FFFFFF"/>
      </a:lt1>
      <a:dk2>
        <a:srgbClr val="0099CC"/>
      </a:dk2>
      <a:lt2>
        <a:srgbClr val="D2D2D2"/>
      </a:lt2>
      <a:accent1>
        <a:srgbClr val="007FAA"/>
      </a:accent1>
      <a:accent2>
        <a:srgbClr val="97979B"/>
      </a:accent2>
      <a:accent3>
        <a:srgbClr val="FFE600"/>
      </a:accent3>
      <a:accent4>
        <a:srgbClr val="FA5318"/>
      </a:accent4>
      <a:accent5>
        <a:srgbClr val="5BBFE3"/>
      </a:accent5>
      <a:accent6>
        <a:srgbClr val="BEE6F4"/>
      </a:accent6>
      <a:hlink>
        <a:srgbClr val="0099CC"/>
      </a:hlink>
      <a:folHlink>
        <a:srgbClr val="6E6E78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CP Event Introduction</Template>
  <TotalTime>7227</TotalTime>
  <Words>165</Words>
  <Application>Microsoft Office PowerPoint</Application>
  <PresentationFormat>Произвольный</PresentationFormat>
  <Paragraphs>63</Paragraphs>
  <Slides>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CP 2014 Sep_Widescreen</vt:lpstr>
      <vt:lpstr>Новая линейка компрессоров CP из Китая</vt:lpstr>
      <vt:lpstr>Слайд 2</vt:lpstr>
      <vt:lpstr>Слайд 3</vt:lpstr>
      <vt:lpstr>Внешний вид</vt:lpstr>
      <vt:lpstr>Технические характеристики</vt:lpstr>
      <vt:lpstr>Габаритный размеры</vt:lpstr>
      <vt:lpstr>Слайд 7</vt:lpstr>
      <vt:lpstr>Слайд 8</vt:lpstr>
      <vt:lpstr>Слайд 9</vt:lpstr>
    </vt:vector>
  </TitlesOfParts>
  <Company>Atlas Copco nv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Dealer Training Program</dc:title>
  <dc:creator>Manu Claes</dc:creator>
  <cp:lastModifiedBy>Юзернейм</cp:lastModifiedBy>
  <cp:revision>212</cp:revision>
  <cp:lastPrinted>2014-08-29T07:24:52Z</cp:lastPrinted>
  <dcterms:created xsi:type="dcterms:W3CDTF">2015-09-02T11:49:56Z</dcterms:created>
  <dcterms:modified xsi:type="dcterms:W3CDTF">2018-05-23T09:57:47Z</dcterms:modified>
</cp:coreProperties>
</file>